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87" r:id="rId4"/>
  </p:sldMasterIdLst>
  <p:notesMasterIdLst>
    <p:notesMasterId r:id="rId26"/>
  </p:notesMasterIdLst>
  <p:handoutMasterIdLst>
    <p:handoutMasterId r:id="rId27"/>
  </p:handoutMasterIdLst>
  <p:sldIdLst>
    <p:sldId id="339" r:id="rId5"/>
    <p:sldId id="340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35" r:id="rId22"/>
    <p:sldId id="337" r:id="rId23"/>
    <p:sldId id="338" r:id="rId24"/>
    <p:sldId id="312" r:id="rId25"/>
  </p:sldIdLst>
  <p:sldSz cx="12192000" cy="6858000"/>
  <p:notesSz cx="6858000" cy="9144000"/>
  <p:defaultTextStyle>
    <a:defPPr rtl="0">
      <a:defRPr lang="pt-B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660"/>
  </p:normalViewPr>
  <p:slideViewPr>
    <p:cSldViewPr snapToGrid="0">
      <p:cViewPr varScale="1">
        <p:scale>
          <a:sx n="68" d="100"/>
          <a:sy n="68" d="100"/>
        </p:scale>
        <p:origin x="8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03D04-C97E-4622-AE07-D0307CB3B4C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 rtlCol="0"/>
        <a:lstStyle/>
        <a:p>
          <a:pPr rtl="0"/>
          <a:endParaRPr lang="en-US"/>
        </a:p>
      </dgm:t>
    </dgm:pt>
    <dgm:pt modelId="{AAC263CB-8256-4B03-92FE-1622698FB3E9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pt-BR" b="1" noProof="0" dirty="0"/>
            <a:t>Monitoramento de pessoas</a:t>
          </a:r>
        </a:p>
      </dgm:t>
    </dgm:pt>
    <dgm:pt modelId="{0BEED663-FC38-4EAD-940F-4C475D2C87DB}" type="parTrans" cxnId="{C5E94186-9CB6-4C42-92B3-C546CC53A7B9}">
      <dgm:prSet/>
      <dgm:spPr/>
      <dgm:t>
        <a:bodyPr rtlCol="0"/>
        <a:lstStyle/>
        <a:p>
          <a:pPr rtl="0"/>
          <a:endParaRPr lang="pt-BR" noProof="0" dirty="0"/>
        </a:p>
      </dgm:t>
    </dgm:pt>
    <dgm:pt modelId="{808B76D0-8EC7-469A-93AC-7A6017188A9D}" type="sibTrans" cxnId="{C5E94186-9CB6-4C42-92B3-C546CC53A7B9}">
      <dgm:prSet/>
      <dgm:spPr/>
      <dgm:t>
        <a:bodyPr rtlCol="0"/>
        <a:lstStyle/>
        <a:p>
          <a:pPr rtl="0"/>
          <a:endParaRPr lang="pt-BR" noProof="0" dirty="0"/>
        </a:p>
      </dgm:t>
    </dgm:pt>
    <dgm:pt modelId="{4E8D2E69-0173-4BD3-B96A-7A9C5DD12B47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pt-BR" b="1" noProof="0" dirty="0"/>
            <a:t>Patrimônio</a:t>
          </a:r>
        </a:p>
      </dgm:t>
    </dgm:pt>
    <dgm:pt modelId="{B954BF22-E3B3-4A1C-802E-590228BE2D9C}" type="parTrans" cxnId="{0F866C41-EB5F-47BD-A2CD-A58671F15B67}">
      <dgm:prSet/>
      <dgm:spPr/>
      <dgm:t>
        <a:bodyPr rtlCol="0"/>
        <a:lstStyle/>
        <a:p>
          <a:pPr rtl="0"/>
          <a:endParaRPr lang="pt-BR" noProof="0" dirty="0"/>
        </a:p>
      </dgm:t>
    </dgm:pt>
    <dgm:pt modelId="{FEF1E80E-8A9E-4B0A-817C-2A4CFDCF3FB2}" type="sibTrans" cxnId="{0F866C41-EB5F-47BD-A2CD-A58671F15B67}">
      <dgm:prSet/>
      <dgm:spPr/>
      <dgm:t>
        <a:bodyPr rtlCol="0"/>
        <a:lstStyle/>
        <a:p>
          <a:pPr rtl="0"/>
          <a:endParaRPr lang="pt-BR" noProof="0" dirty="0"/>
        </a:p>
      </dgm:t>
    </dgm:pt>
    <dgm:pt modelId="{93A6A030-ABAB-4EFA-B539-0FDB3E07C1EF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pt-BR" b="1" noProof="0" dirty="0"/>
            <a:t>Artigos em gerais</a:t>
          </a:r>
        </a:p>
      </dgm:t>
    </dgm:pt>
    <dgm:pt modelId="{3D674B97-6DC6-4A12-85BA-0976D3064237}" type="parTrans" cxnId="{4B40C8DC-6B57-4F5B-8440-7241C649700B}">
      <dgm:prSet/>
      <dgm:spPr/>
      <dgm:t>
        <a:bodyPr rtlCol="0"/>
        <a:lstStyle/>
        <a:p>
          <a:pPr rtl="0"/>
          <a:endParaRPr lang="pt-BR" noProof="0" dirty="0"/>
        </a:p>
      </dgm:t>
    </dgm:pt>
    <dgm:pt modelId="{BFE0749E-E343-4A6F-BD09-2810EE6B4BD7}" type="sibTrans" cxnId="{4B40C8DC-6B57-4F5B-8440-7241C649700B}">
      <dgm:prSet/>
      <dgm:spPr/>
      <dgm:t>
        <a:bodyPr rtlCol="0"/>
        <a:lstStyle/>
        <a:p>
          <a:pPr rtl="0"/>
          <a:endParaRPr lang="pt-BR" noProof="0" dirty="0"/>
        </a:p>
      </dgm:t>
    </dgm:pt>
    <dgm:pt modelId="{76D56F19-2708-49DB-8F92-D8AC45F23A9A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pt-BR" b="1" noProof="0" dirty="0"/>
            <a:t>Smartphones e tablet</a:t>
          </a:r>
        </a:p>
      </dgm:t>
    </dgm:pt>
    <dgm:pt modelId="{9D5610C2-0A12-494A-AC46-8DD17C08B09F}" type="parTrans" cxnId="{32E90211-17E0-4DDF-9274-DD3E46D811B8}">
      <dgm:prSet/>
      <dgm:spPr/>
      <dgm:t>
        <a:bodyPr rtlCol="0"/>
        <a:lstStyle/>
        <a:p>
          <a:pPr rtl="0"/>
          <a:endParaRPr lang="pt-BR" noProof="0" dirty="0"/>
        </a:p>
      </dgm:t>
    </dgm:pt>
    <dgm:pt modelId="{EC8965A1-F755-4945-8AAC-DCF1F68F011E}" type="sibTrans" cxnId="{32E90211-17E0-4DDF-9274-DD3E46D811B8}">
      <dgm:prSet/>
      <dgm:spPr/>
      <dgm:t>
        <a:bodyPr rtlCol="0"/>
        <a:lstStyle/>
        <a:p>
          <a:pPr rtl="0"/>
          <a:endParaRPr lang="pt-BR" noProof="0" dirty="0"/>
        </a:p>
      </dgm:t>
    </dgm:pt>
    <dgm:pt modelId="{39166502-40B2-441C-8391-3FB2E3F462D9}" type="pres">
      <dgm:prSet presAssocID="{D4503D04-C97E-4622-AE07-D0307CB3B4CA}" presName="root" presStyleCnt="0">
        <dgm:presLayoutVars>
          <dgm:dir/>
          <dgm:resizeHandles val="exact"/>
        </dgm:presLayoutVars>
      </dgm:prSet>
      <dgm:spPr/>
    </dgm:pt>
    <dgm:pt modelId="{2FE2D3FA-309E-4C49-82F5-739475F937A2}" type="pres">
      <dgm:prSet presAssocID="{AAC263CB-8256-4B03-92FE-1622698FB3E9}" presName="compNode" presStyleCnt="0"/>
      <dgm:spPr/>
    </dgm:pt>
    <dgm:pt modelId="{A913A8AD-8B01-4110-A29F-10CC5F7A2D5A}" type="pres">
      <dgm:prSet presAssocID="{AAC263CB-8256-4B03-92FE-1622698FB3E9}" presName="bgRect" presStyleLbl="bgShp" presStyleIdx="0" presStyleCnt="4" custLinFactNeighborX="15981" custLinFactNeighborY="-25122"/>
      <dgm:spPr>
        <a:noFill/>
      </dgm:spPr>
    </dgm:pt>
    <dgm:pt modelId="{25B2245B-A34B-48ED-A134-55D6D3C49DD6}" type="pres">
      <dgm:prSet presAssocID="{AAC263CB-8256-4B03-92FE-1622698FB3E9}" presName="iconRect" presStyleLbl="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4182B5C-E0A1-40BE-97BB-895E1E017E1E}" type="pres">
      <dgm:prSet presAssocID="{AAC263CB-8256-4B03-92FE-1622698FB3E9}" presName="spaceRect" presStyleCnt="0"/>
      <dgm:spPr/>
    </dgm:pt>
    <dgm:pt modelId="{7AD3242E-FC26-455F-B6ED-8FC692CBD89E}" type="pres">
      <dgm:prSet presAssocID="{AAC263CB-8256-4B03-92FE-1622698FB3E9}" presName="parTx" presStyleLbl="revTx" presStyleIdx="0" presStyleCnt="4">
        <dgm:presLayoutVars>
          <dgm:chMax val="0"/>
          <dgm:chPref val="0"/>
        </dgm:presLayoutVars>
      </dgm:prSet>
      <dgm:spPr/>
    </dgm:pt>
    <dgm:pt modelId="{594CB585-2BEC-4328-A7FA-33C488D58783}" type="pres">
      <dgm:prSet presAssocID="{808B76D0-8EC7-469A-93AC-7A6017188A9D}" presName="sibTrans" presStyleCnt="0"/>
      <dgm:spPr/>
    </dgm:pt>
    <dgm:pt modelId="{2719FFC6-2D0F-438B-8997-447483C0AD39}" type="pres">
      <dgm:prSet presAssocID="{4E8D2E69-0173-4BD3-B96A-7A9C5DD12B47}" presName="compNode" presStyleCnt="0"/>
      <dgm:spPr/>
    </dgm:pt>
    <dgm:pt modelId="{8AC75408-A83A-4B24-A30F-7377A08565C6}" type="pres">
      <dgm:prSet presAssocID="{4E8D2E69-0173-4BD3-B96A-7A9C5DD12B47}" presName="bgRect" presStyleLbl="bgShp" presStyleIdx="1" presStyleCnt="4" custLinFactNeighborX="97972" custLinFactNeighborY="0"/>
      <dgm:spPr>
        <a:noFill/>
      </dgm:spPr>
    </dgm:pt>
    <dgm:pt modelId="{5088C622-3FFB-47D9-A26D-06054D22A5A7}" type="pres">
      <dgm:prSet presAssocID="{4E8D2E69-0173-4BD3-B96A-7A9C5DD12B47}" presName="iconRect" presStyleLbl="node1" presStyleIdx="1" presStyleCnt="4" custScaleX="83803" custScaleY="81649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9FF22361-0B05-4462-BB88-3885C3AC2C02}" type="pres">
      <dgm:prSet presAssocID="{4E8D2E69-0173-4BD3-B96A-7A9C5DD12B47}" presName="spaceRect" presStyleCnt="0"/>
      <dgm:spPr/>
    </dgm:pt>
    <dgm:pt modelId="{DB221D5C-8E51-47CA-9565-DA91D94E4D76}" type="pres">
      <dgm:prSet presAssocID="{4E8D2E69-0173-4BD3-B96A-7A9C5DD12B47}" presName="parTx" presStyleLbl="revTx" presStyleIdx="1" presStyleCnt="4">
        <dgm:presLayoutVars>
          <dgm:chMax val="0"/>
          <dgm:chPref val="0"/>
        </dgm:presLayoutVars>
      </dgm:prSet>
      <dgm:spPr/>
    </dgm:pt>
    <dgm:pt modelId="{992BF26A-A15E-47C7-BD99-938750D2A969}" type="pres">
      <dgm:prSet presAssocID="{FEF1E80E-8A9E-4B0A-817C-2A4CFDCF3FB2}" presName="sibTrans" presStyleCnt="0"/>
      <dgm:spPr/>
    </dgm:pt>
    <dgm:pt modelId="{FBDE2D1D-30AD-4684-9397-F4E6543A3644}" type="pres">
      <dgm:prSet presAssocID="{93A6A030-ABAB-4EFA-B539-0FDB3E07C1EF}" presName="compNode" presStyleCnt="0"/>
      <dgm:spPr/>
    </dgm:pt>
    <dgm:pt modelId="{C01A6FD6-644F-4A38-8AAF-FA2CD15EFB95}" type="pres">
      <dgm:prSet presAssocID="{93A6A030-ABAB-4EFA-B539-0FDB3E07C1EF}" presName="bgRect" presStyleLbl="bgShp" presStyleIdx="2" presStyleCnt="4"/>
      <dgm:spPr>
        <a:noFill/>
      </dgm:spPr>
    </dgm:pt>
    <dgm:pt modelId="{5EA392A0-C484-48E8-81EA-8479B0B6C090}" type="pres">
      <dgm:prSet presAssocID="{93A6A030-ABAB-4EFA-B539-0FDB3E07C1EF}" presName="iconRect" presStyleLbl="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8C399FA1-94C6-4518-9967-9BBB0F60E37D}" type="pres">
      <dgm:prSet presAssocID="{93A6A030-ABAB-4EFA-B539-0FDB3E07C1EF}" presName="spaceRect" presStyleCnt="0"/>
      <dgm:spPr/>
    </dgm:pt>
    <dgm:pt modelId="{0F594D1E-8E8D-452F-9A66-DA5B842B5860}" type="pres">
      <dgm:prSet presAssocID="{93A6A030-ABAB-4EFA-B539-0FDB3E07C1EF}" presName="parTx" presStyleLbl="revTx" presStyleIdx="2" presStyleCnt="4">
        <dgm:presLayoutVars>
          <dgm:chMax val="0"/>
          <dgm:chPref val="0"/>
        </dgm:presLayoutVars>
      </dgm:prSet>
      <dgm:spPr/>
    </dgm:pt>
    <dgm:pt modelId="{2D705EC2-CBBE-47E4-AEA2-2AD46F082614}" type="pres">
      <dgm:prSet presAssocID="{BFE0749E-E343-4A6F-BD09-2810EE6B4BD7}" presName="sibTrans" presStyleCnt="0"/>
      <dgm:spPr/>
    </dgm:pt>
    <dgm:pt modelId="{69A5F660-6AC2-4616-9DD2-97B69A02AC94}" type="pres">
      <dgm:prSet presAssocID="{76D56F19-2708-49DB-8F92-D8AC45F23A9A}" presName="compNode" presStyleCnt="0"/>
      <dgm:spPr/>
    </dgm:pt>
    <dgm:pt modelId="{6DC3A653-9B12-4739-B88C-98A411249860}" type="pres">
      <dgm:prSet presAssocID="{76D56F19-2708-49DB-8F92-D8AC45F23A9A}" presName="bgRect" presStyleLbl="bgShp" presStyleIdx="3" presStyleCnt="4" custLinFactNeighborX="-2449" custLinFactNeighborY="7564"/>
      <dgm:spPr>
        <a:noFill/>
      </dgm:spPr>
    </dgm:pt>
    <dgm:pt modelId="{9821C656-EFEF-430D-BD29-9D4BB92DACB1}" type="pres">
      <dgm:prSet presAssocID="{76D56F19-2708-49DB-8F92-D8AC45F23A9A}" presName="iconRect" presStyleLbl="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6A33AFBD-FA33-4891-9EEE-80A564935B4E}" type="pres">
      <dgm:prSet presAssocID="{76D56F19-2708-49DB-8F92-D8AC45F23A9A}" presName="spaceRect" presStyleCnt="0"/>
      <dgm:spPr/>
    </dgm:pt>
    <dgm:pt modelId="{F897ECCA-F261-4E89-8F4D-FFABF292E2CC}" type="pres">
      <dgm:prSet presAssocID="{76D56F19-2708-49DB-8F92-D8AC45F23A9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2E90211-17E0-4DDF-9274-DD3E46D811B8}" srcId="{D4503D04-C97E-4622-AE07-D0307CB3B4CA}" destId="{76D56F19-2708-49DB-8F92-D8AC45F23A9A}" srcOrd="3" destOrd="0" parTransId="{9D5610C2-0A12-494A-AC46-8DD17C08B09F}" sibTransId="{EC8965A1-F755-4945-8AAC-DCF1F68F011E}"/>
    <dgm:cxn modelId="{8A29A140-2716-446F-B50D-0073E18C576F}" type="presOf" srcId="{AAC263CB-8256-4B03-92FE-1622698FB3E9}" destId="{7AD3242E-FC26-455F-B6ED-8FC692CBD89E}" srcOrd="0" destOrd="0" presId="urn:microsoft.com/office/officeart/2018/2/layout/IconVerticalSolidList"/>
    <dgm:cxn modelId="{0F866C41-EB5F-47BD-A2CD-A58671F15B67}" srcId="{D4503D04-C97E-4622-AE07-D0307CB3B4CA}" destId="{4E8D2E69-0173-4BD3-B96A-7A9C5DD12B47}" srcOrd="1" destOrd="0" parTransId="{B954BF22-E3B3-4A1C-802E-590228BE2D9C}" sibTransId="{FEF1E80E-8A9E-4B0A-817C-2A4CFDCF3FB2}"/>
    <dgm:cxn modelId="{0E266C56-7198-44A7-9CFB-8C51ABC5D940}" type="presOf" srcId="{76D56F19-2708-49DB-8F92-D8AC45F23A9A}" destId="{F897ECCA-F261-4E89-8F4D-FFABF292E2CC}" srcOrd="0" destOrd="0" presId="urn:microsoft.com/office/officeart/2018/2/layout/IconVerticalSolidList"/>
    <dgm:cxn modelId="{C5E94186-9CB6-4C42-92B3-C546CC53A7B9}" srcId="{D4503D04-C97E-4622-AE07-D0307CB3B4CA}" destId="{AAC263CB-8256-4B03-92FE-1622698FB3E9}" srcOrd="0" destOrd="0" parTransId="{0BEED663-FC38-4EAD-940F-4C475D2C87DB}" sibTransId="{808B76D0-8EC7-469A-93AC-7A6017188A9D}"/>
    <dgm:cxn modelId="{46446C89-217A-4CCD-8F76-5323F25D52AF}" type="presOf" srcId="{93A6A030-ABAB-4EFA-B539-0FDB3E07C1EF}" destId="{0F594D1E-8E8D-452F-9A66-DA5B842B5860}" srcOrd="0" destOrd="0" presId="urn:microsoft.com/office/officeart/2018/2/layout/IconVerticalSolidList"/>
    <dgm:cxn modelId="{CF6A4E98-19F8-423A-8F41-B8F9D064B490}" type="presOf" srcId="{4E8D2E69-0173-4BD3-B96A-7A9C5DD12B47}" destId="{DB221D5C-8E51-47CA-9565-DA91D94E4D76}" srcOrd="0" destOrd="0" presId="urn:microsoft.com/office/officeart/2018/2/layout/IconVerticalSolidList"/>
    <dgm:cxn modelId="{4B40C8DC-6B57-4F5B-8440-7241C649700B}" srcId="{D4503D04-C97E-4622-AE07-D0307CB3B4CA}" destId="{93A6A030-ABAB-4EFA-B539-0FDB3E07C1EF}" srcOrd="2" destOrd="0" parTransId="{3D674B97-6DC6-4A12-85BA-0976D3064237}" sibTransId="{BFE0749E-E343-4A6F-BD09-2810EE6B4BD7}"/>
    <dgm:cxn modelId="{FFB878E9-1DF9-4C18-A6A9-D6153247FF11}" type="presOf" srcId="{D4503D04-C97E-4622-AE07-D0307CB3B4CA}" destId="{39166502-40B2-441C-8391-3FB2E3F462D9}" srcOrd="0" destOrd="0" presId="urn:microsoft.com/office/officeart/2018/2/layout/IconVerticalSolidList"/>
    <dgm:cxn modelId="{81899345-9F34-49DF-A4A1-8920FA129145}" type="presParOf" srcId="{39166502-40B2-441C-8391-3FB2E3F462D9}" destId="{2FE2D3FA-309E-4C49-82F5-739475F937A2}" srcOrd="0" destOrd="0" presId="urn:microsoft.com/office/officeart/2018/2/layout/IconVerticalSolidList"/>
    <dgm:cxn modelId="{020054B5-4F5F-401E-875E-2D8AF61B5A70}" type="presParOf" srcId="{2FE2D3FA-309E-4C49-82F5-739475F937A2}" destId="{A913A8AD-8B01-4110-A29F-10CC5F7A2D5A}" srcOrd="0" destOrd="0" presId="urn:microsoft.com/office/officeart/2018/2/layout/IconVerticalSolidList"/>
    <dgm:cxn modelId="{2B074089-C8AD-4666-8F59-CB80C48E8305}" type="presParOf" srcId="{2FE2D3FA-309E-4C49-82F5-739475F937A2}" destId="{25B2245B-A34B-48ED-A134-55D6D3C49DD6}" srcOrd="1" destOrd="0" presId="urn:microsoft.com/office/officeart/2018/2/layout/IconVerticalSolidList"/>
    <dgm:cxn modelId="{489337CC-DA71-4E92-B59B-0B5EC69514B0}" type="presParOf" srcId="{2FE2D3FA-309E-4C49-82F5-739475F937A2}" destId="{A4182B5C-E0A1-40BE-97BB-895E1E017E1E}" srcOrd="2" destOrd="0" presId="urn:microsoft.com/office/officeart/2018/2/layout/IconVerticalSolidList"/>
    <dgm:cxn modelId="{C55C87A0-F965-4B0E-B939-673FB66465FA}" type="presParOf" srcId="{2FE2D3FA-309E-4C49-82F5-739475F937A2}" destId="{7AD3242E-FC26-455F-B6ED-8FC692CBD89E}" srcOrd="3" destOrd="0" presId="urn:microsoft.com/office/officeart/2018/2/layout/IconVerticalSolidList"/>
    <dgm:cxn modelId="{113A3576-2C2D-4843-AF17-21B03B373B6F}" type="presParOf" srcId="{39166502-40B2-441C-8391-3FB2E3F462D9}" destId="{594CB585-2BEC-4328-A7FA-33C488D58783}" srcOrd="1" destOrd="0" presId="urn:microsoft.com/office/officeart/2018/2/layout/IconVerticalSolidList"/>
    <dgm:cxn modelId="{51995E16-D9D0-4B8E-AB04-17723C22663A}" type="presParOf" srcId="{39166502-40B2-441C-8391-3FB2E3F462D9}" destId="{2719FFC6-2D0F-438B-8997-447483C0AD39}" srcOrd="2" destOrd="0" presId="urn:microsoft.com/office/officeart/2018/2/layout/IconVerticalSolidList"/>
    <dgm:cxn modelId="{49554015-F428-4BD5-9C28-1103A90A8406}" type="presParOf" srcId="{2719FFC6-2D0F-438B-8997-447483C0AD39}" destId="{8AC75408-A83A-4B24-A30F-7377A08565C6}" srcOrd="0" destOrd="0" presId="urn:microsoft.com/office/officeart/2018/2/layout/IconVerticalSolidList"/>
    <dgm:cxn modelId="{ED20F443-1DEB-40EE-82CC-553C0A4B4466}" type="presParOf" srcId="{2719FFC6-2D0F-438B-8997-447483C0AD39}" destId="{5088C622-3FFB-47D9-A26D-06054D22A5A7}" srcOrd="1" destOrd="0" presId="urn:microsoft.com/office/officeart/2018/2/layout/IconVerticalSolidList"/>
    <dgm:cxn modelId="{910322A4-3C4B-45B5-A6DC-DDC20BFC44EF}" type="presParOf" srcId="{2719FFC6-2D0F-438B-8997-447483C0AD39}" destId="{9FF22361-0B05-4462-BB88-3885C3AC2C02}" srcOrd="2" destOrd="0" presId="urn:microsoft.com/office/officeart/2018/2/layout/IconVerticalSolidList"/>
    <dgm:cxn modelId="{8FB0284D-8954-4347-AC04-6B8675419B94}" type="presParOf" srcId="{2719FFC6-2D0F-438B-8997-447483C0AD39}" destId="{DB221D5C-8E51-47CA-9565-DA91D94E4D76}" srcOrd="3" destOrd="0" presId="urn:microsoft.com/office/officeart/2018/2/layout/IconVerticalSolidList"/>
    <dgm:cxn modelId="{2AA63769-5317-4F0E-8B35-8EB6B6D865AA}" type="presParOf" srcId="{39166502-40B2-441C-8391-3FB2E3F462D9}" destId="{992BF26A-A15E-47C7-BD99-938750D2A969}" srcOrd="3" destOrd="0" presId="urn:microsoft.com/office/officeart/2018/2/layout/IconVerticalSolidList"/>
    <dgm:cxn modelId="{5F80B771-177E-46EA-A764-6C7AAEA9DE67}" type="presParOf" srcId="{39166502-40B2-441C-8391-3FB2E3F462D9}" destId="{FBDE2D1D-30AD-4684-9397-F4E6543A3644}" srcOrd="4" destOrd="0" presId="urn:microsoft.com/office/officeart/2018/2/layout/IconVerticalSolidList"/>
    <dgm:cxn modelId="{75570ED3-6DC2-4CE1-973D-412D19293CB4}" type="presParOf" srcId="{FBDE2D1D-30AD-4684-9397-F4E6543A3644}" destId="{C01A6FD6-644F-4A38-8AAF-FA2CD15EFB95}" srcOrd="0" destOrd="0" presId="urn:microsoft.com/office/officeart/2018/2/layout/IconVerticalSolidList"/>
    <dgm:cxn modelId="{8504BE1F-1593-43A2-87D8-979C568F193B}" type="presParOf" srcId="{FBDE2D1D-30AD-4684-9397-F4E6543A3644}" destId="{5EA392A0-C484-48E8-81EA-8479B0B6C090}" srcOrd="1" destOrd="0" presId="urn:microsoft.com/office/officeart/2018/2/layout/IconVerticalSolidList"/>
    <dgm:cxn modelId="{3CF311FC-56CA-46C9-8703-C8BD8C494AD8}" type="presParOf" srcId="{FBDE2D1D-30AD-4684-9397-F4E6543A3644}" destId="{8C399FA1-94C6-4518-9967-9BBB0F60E37D}" srcOrd="2" destOrd="0" presId="urn:microsoft.com/office/officeart/2018/2/layout/IconVerticalSolidList"/>
    <dgm:cxn modelId="{BA9F41B8-3D3E-4C02-8CF3-893FCA3F25AC}" type="presParOf" srcId="{FBDE2D1D-30AD-4684-9397-F4E6543A3644}" destId="{0F594D1E-8E8D-452F-9A66-DA5B842B5860}" srcOrd="3" destOrd="0" presId="urn:microsoft.com/office/officeart/2018/2/layout/IconVerticalSolidList"/>
    <dgm:cxn modelId="{6FC6DFBC-991B-44D1-A32B-9DA89D00EA37}" type="presParOf" srcId="{39166502-40B2-441C-8391-3FB2E3F462D9}" destId="{2D705EC2-CBBE-47E4-AEA2-2AD46F082614}" srcOrd="5" destOrd="0" presId="urn:microsoft.com/office/officeart/2018/2/layout/IconVerticalSolidList"/>
    <dgm:cxn modelId="{9913AD36-2B64-45C1-885F-4E375446F3EB}" type="presParOf" srcId="{39166502-40B2-441C-8391-3FB2E3F462D9}" destId="{69A5F660-6AC2-4616-9DD2-97B69A02AC94}" srcOrd="6" destOrd="0" presId="urn:microsoft.com/office/officeart/2018/2/layout/IconVerticalSolidList"/>
    <dgm:cxn modelId="{650B3B3A-3FE1-4C87-8B5C-D3E966A7C96B}" type="presParOf" srcId="{69A5F660-6AC2-4616-9DD2-97B69A02AC94}" destId="{6DC3A653-9B12-4739-B88C-98A411249860}" srcOrd="0" destOrd="0" presId="urn:microsoft.com/office/officeart/2018/2/layout/IconVerticalSolidList"/>
    <dgm:cxn modelId="{E3B078CF-ACEE-412E-8382-7B26B440F4AF}" type="presParOf" srcId="{69A5F660-6AC2-4616-9DD2-97B69A02AC94}" destId="{9821C656-EFEF-430D-BD29-9D4BB92DACB1}" srcOrd="1" destOrd="0" presId="urn:microsoft.com/office/officeart/2018/2/layout/IconVerticalSolidList"/>
    <dgm:cxn modelId="{B2574D68-57A6-4950-BFEC-F003A1C09302}" type="presParOf" srcId="{69A5F660-6AC2-4616-9DD2-97B69A02AC94}" destId="{6A33AFBD-FA33-4891-9EEE-80A564935B4E}" srcOrd="2" destOrd="0" presId="urn:microsoft.com/office/officeart/2018/2/layout/IconVerticalSolidList"/>
    <dgm:cxn modelId="{88623E8F-FB52-4CCB-AE3B-8E151A85350A}" type="presParOf" srcId="{69A5F660-6AC2-4616-9DD2-97B69A02AC94}" destId="{F897ECCA-F261-4E89-8F4D-FFABF292E2CC}" srcOrd="3" destOrd="0" presId="urn:microsoft.com/office/officeart/2018/2/layout/IconVerticalSoli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3A8AD-8B01-4110-A29F-10CC5F7A2D5A}">
      <dsp:nvSpPr>
        <dsp:cNvPr id="0" name=""/>
        <dsp:cNvSpPr/>
      </dsp:nvSpPr>
      <dsp:spPr>
        <a:xfrm>
          <a:off x="0" y="0"/>
          <a:ext cx="3860288" cy="1062174"/>
        </a:xfrm>
        <a:prstGeom prst="roundRect">
          <a:avLst>
            <a:gd name="adj" fmla="val 1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2245B-A34B-48ED-A134-55D6D3C49DD6}">
      <dsp:nvSpPr>
        <dsp:cNvPr id="0" name=""/>
        <dsp:cNvSpPr/>
      </dsp:nvSpPr>
      <dsp:spPr>
        <a:xfrm>
          <a:off x="321307" y="241084"/>
          <a:ext cx="584195" cy="584195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D3242E-FC26-455F-B6ED-8FC692CBD89E}">
      <dsp:nvSpPr>
        <dsp:cNvPr id="0" name=""/>
        <dsp:cNvSpPr/>
      </dsp:nvSpPr>
      <dsp:spPr>
        <a:xfrm>
          <a:off x="1226810" y="2095"/>
          <a:ext cx="2633477" cy="1062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413" tIns="112413" rIns="112413" bIns="112413" numCol="1" spcCol="1270" rtlCol="0" anchor="ctr" anchorCtr="0">
          <a:noAutofit/>
        </a:bodyPr>
        <a:lstStyle/>
        <a:p>
          <a:pPr marL="0" lvl="0" indent="0" algn="l" defTabSz="9334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noProof="0" dirty="0"/>
            <a:t>Monitoramento de pessoas</a:t>
          </a:r>
        </a:p>
      </dsp:txBody>
      <dsp:txXfrm>
        <a:off x="1226810" y="2095"/>
        <a:ext cx="2633477" cy="1062174"/>
      </dsp:txXfrm>
    </dsp:sp>
    <dsp:sp modelId="{8AC75408-A83A-4B24-A30F-7377A08565C6}">
      <dsp:nvSpPr>
        <dsp:cNvPr id="0" name=""/>
        <dsp:cNvSpPr/>
      </dsp:nvSpPr>
      <dsp:spPr>
        <a:xfrm>
          <a:off x="0" y="1329813"/>
          <a:ext cx="3860288" cy="1062174"/>
        </a:xfrm>
        <a:prstGeom prst="roundRect">
          <a:avLst>
            <a:gd name="adj" fmla="val 1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88C622-3FFB-47D9-A26D-06054D22A5A7}">
      <dsp:nvSpPr>
        <dsp:cNvPr id="0" name=""/>
        <dsp:cNvSpPr/>
      </dsp:nvSpPr>
      <dsp:spPr>
        <a:xfrm>
          <a:off x="368618" y="1622405"/>
          <a:ext cx="489573" cy="476989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221D5C-8E51-47CA-9565-DA91D94E4D76}">
      <dsp:nvSpPr>
        <dsp:cNvPr id="0" name=""/>
        <dsp:cNvSpPr/>
      </dsp:nvSpPr>
      <dsp:spPr>
        <a:xfrm>
          <a:off x="1226810" y="1329813"/>
          <a:ext cx="2633477" cy="1062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413" tIns="112413" rIns="112413" bIns="112413" numCol="1" spcCol="1270" rtlCol="0" anchor="ctr" anchorCtr="0">
          <a:noAutofit/>
        </a:bodyPr>
        <a:lstStyle/>
        <a:p>
          <a:pPr marL="0" lvl="0" indent="0" algn="l" defTabSz="9334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noProof="0" dirty="0"/>
            <a:t>Patrimônio</a:t>
          </a:r>
        </a:p>
      </dsp:txBody>
      <dsp:txXfrm>
        <a:off x="1226810" y="1329813"/>
        <a:ext cx="2633477" cy="1062174"/>
      </dsp:txXfrm>
    </dsp:sp>
    <dsp:sp modelId="{C01A6FD6-644F-4A38-8AAF-FA2CD15EFB95}">
      <dsp:nvSpPr>
        <dsp:cNvPr id="0" name=""/>
        <dsp:cNvSpPr/>
      </dsp:nvSpPr>
      <dsp:spPr>
        <a:xfrm>
          <a:off x="0" y="2657530"/>
          <a:ext cx="3860288" cy="1062174"/>
        </a:xfrm>
        <a:prstGeom prst="roundRect">
          <a:avLst>
            <a:gd name="adj" fmla="val 1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392A0-C484-48E8-81EA-8479B0B6C090}">
      <dsp:nvSpPr>
        <dsp:cNvPr id="0" name=""/>
        <dsp:cNvSpPr/>
      </dsp:nvSpPr>
      <dsp:spPr>
        <a:xfrm>
          <a:off x="321307" y="2896519"/>
          <a:ext cx="584195" cy="584195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594D1E-8E8D-452F-9A66-DA5B842B5860}">
      <dsp:nvSpPr>
        <dsp:cNvPr id="0" name=""/>
        <dsp:cNvSpPr/>
      </dsp:nvSpPr>
      <dsp:spPr>
        <a:xfrm>
          <a:off x="1226810" y="2657530"/>
          <a:ext cx="2633477" cy="1062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413" tIns="112413" rIns="112413" bIns="112413" numCol="1" spcCol="1270" rtlCol="0" anchor="ctr" anchorCtr="0">
          <a:noAutofit/>
        </a:bodyPr>
        <a:lstStyle/>
        <a:p>
          <a:pPr marL="0" lvl="0" indent="0" algn="l" defTabSz="9334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noProof="0" dirty="0"/>
            <a:t>Artigos em gerais</a:t>
          </a:r>
        </a:p>
      </dsp:txBody>
      <dsp:txXfrm>
        <a:off x="1226810" y="2657530"/>
        <a:ext cx="2633477" cy="1062174"/>
      </dsp:txXfrm>
    </dsp:sp>
    <dsp:sp modelId="{6DC3A653-9B12-4739-B88C-98A411249860}">
      <dsp:nvSpPr>
        <dsp:cNvPr id="0" name=""/>
        <dsp:cNvSpPr/>
      </dsp:nvSpPr>
      <dsp:spPr>
        <a:xfrm>
          <a:off x="0" y="3987343"/>
          <a:ext cx="3860288" cy="1062174"/>
        </a:xfrm>
        <a:prstGeom prst="roundRect">
          <a:avLst>
            <a:gd name="adj" fmla="val 1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1C656-EFEF-430D-BD29-9D4BB92DACB1}">
      <dsp:nvSpPr>
        <dsp:cNvPr id="0" name=""/>
        <dsp:cNvSpPr/>
      </dsp:nvSpPr>
      <dsp:spPr>
        <a:xfrm>
          <a:off x="321307" y="4224237"/>
          <a:ext cx="584195" cy="584195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97ECCA-F261-4E89-8F4D-FFABF292E2CC}">
      <dsp:nvSpPr>
        <dsp:cNvPr id="0" name=""/>
        <dsp:cNvSpPr/>
      </dsp:nvSpPr>
      <dsp:spPr>
        <a:xfrm>
          <a:off x="1226810" y="3985248"/>
          <a:ext cx="2633477" cy="1062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413" tIns="112413" rIns="112413" bIns="112413" numCol="1" spcCol="1270" rtlCol="0" anchor="ctr" anchorCtr="0">
          <a:noAutofit/>
        </a:bodyPr>
        <a:lstStyle/>
        <a:p>
          <a:pPr marL="0" lvl="0" indent="0" algn="l" defTabSz="9334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noProof="0" dirty="0"/>
            <a:t>Smartphones e tablet</a:t>
          </a:r>
        </a:p>
      </dsp:txBody>
      <dsp:txXfrm>
        <a:off x="1226810" y="3985248"/>
        <a:ext cx="2633477" cy="1062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A1FF1E76-9DE0-4318-A1D6-5BCA35EDB3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B1FE427-A8EE-4151-83AE-7142804C9C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695EE59-FDD7-4560-97C2-A65BEC20011E}" type="datetime1">
              <a:rPr lang="pt-BR" smtClean="0"/>
              <a:t>22/05/2020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9F6C1ED-6B2A-4293-8EAE-26E79769A2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4FE8C593-8A8F-4655-BF57-0A4B9BBF95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E54EBEE-AA1D-46C8-8DED-0ACC4FECE1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41635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4F04695-B21C-4740-956F-F9E032694F45}" type="datetime1">
              <a:rPr lang="pt-BR" noProof="0" smtClean="0"/>
              <a:t>22/05/2020</a:t>
            </a:fld>
            <a:endParaRPr lang="pt-BR" noProof="0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0D871B8-0E9E-432E-8D1E-FA50348940E4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8238663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marR="0" indent="0" algn="l" defTabSz="914400" rtl="0" eaLnBrk="1" fontAlgn="auto" latinLnBrk="0" hangingPunct="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0693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59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7999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2192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977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6331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4800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8126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5900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0132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60160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1034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7633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6817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5175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7788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71805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5383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0D871B8-0E9E-432E-8D1E-FA50348940E4}" type="slidenum">
              <a:rPr lang="pt-BR" smtClean="0"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1648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8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587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18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624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474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34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24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5908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700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2132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952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2EA65-AC72-44E3-BC39-5D7837C9164D}" type="datetimeFigureOut">
              <a:rPr lang="pt-BR" smtClean="0"/>
              <a:t>22/05/2020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B5C85-8E70-40E8-A402-B8DA7CA13E7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27" y="6476467"/>
            <a:ext cx="932108" cy="32750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070" y="50104"/>
            <a:ext cx="925826" cy="33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8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3.png"/><Relationship Id="rId4" Type="http://schemas.openxmlformats.org/officeDocument/2006/relationships/diagramData" Target="../diagrams/data1.xml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jp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jp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jp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jp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jp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6.mp4"/><Relationship Id="rId7" Type="http://schemas.openxmlformats.org/officeDocument/2006/relationships/image" Target="../media/image3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b.com/besecuredf" TargetMode="External"/><Relationship Id="rId4" Type="http://schemas.openxmlformats.org/officeDocument/2006/relationships/hyperlink" Target="http://www.besecure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79"/>
            <a:ext cx="2057400" cy="74774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-76200" y="715893"/>
            <a:ext cx="1226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accent5">
                  <a:lumMod val="50000"/>
                </a:schemeClr>
              </a:solidFill>
              <a:latin typeface="Gotham Book" pitchFamily="50" charset="0"/>
              <a:cs typeface="Calibri" panose="020F0502020204030204" pitchFamily="34" charset="0"/>
            </a:endParaRPr>
          </a:p>
          <a:p>
            <a:r>
              <a:rPr lang="pt-BR" dirty="0">
                <a:solidFill>
                  <a:schemeClr val="accent5">
                    <a:lumMod val="50000"/>
                  </a:schemeClr>
                </a:solidFill>
                <a:latin typeface="Gotham Book" pitchFamily="50" charset="0"/>
                <a:cs typeface="Calibri" panose="020F0502020204030204" pitchFamily="34" charset="0"/>
              </a:rPr>
              <a:t>	</a:t>
            </a:r>
          </a:p>
          <a:p>
            <a:endParaRPr lang="pt-BR" dirty="0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5405050" y="519685"/>
            <a:ext cx="5249050" cy="790151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5035645" y="519685"/>
            <a:ext cx="5987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Aplicativo Hellosecurity</a:t>
            </a:r>
            <a:endParaRPr lang="pt-BR" sz="4000" dirty="0"/>
          </a:p>
        </p:txBody>
      </p:sp>
      <p:pic>
        <p:nvPicPr>
          <p:cNvPr id="12" name="Inicia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3867150" cy="6858000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5050" y="1639223"/>
            <a:ext cx="2638612" cy="4769584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7035001" y="3251674"/>
            <a:ext cx="59878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Guia de utilização</a:t>
            </a:r>
          </a:p>
          <a:p>
            <a:pPr algn="ctr"/>
            <a:endParaRPr lang="pt-BR" sz="2400" b="1" dirty="0"/>
          </a:p>
          <a:p>
            <a:pPr algn="ctr"/>
            <a:endParaRPr lang="pt-BR" sz="4000" dirty="0"/>
          </a:p>
        </p:txBody>
      </p:sp>
      <p:pic>
        <p:nvPicPr>
          <p:cNvPr id="3" name="Imagem 2" descr="Uma imagem contendo placa, comida&#10;&#10;Descrição gerada automaticamente">
            <a:extLst>
              <a:ext uri="{FF2B5EF4-FFF2-40B4-BE49-F238E27FC236}">
                <a16:creationId xmlns:a16="http://schemas.microsoft.com/office/drawing/2014/main" id="{86679C2D-016E-4714-8903-A9D68BD51B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7811" y="5762171"/>
            <a:ext cx="3674189" cy="106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99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79"/>
            <a:ext cx="2057400" cy="74774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-76200" y="715893"/>
            <a:ext cx="1226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solidFill>
                <a:schemeClr val="accent5">
                  <a:lumMod val="50000"/>
                </a:schemeClr>
              </a:solidFill>
              <a:latin typeface="Gotham Book" pitchFamily="50" charset="0"/>
              <a:cs typeface="Calibri" panose="020F0502020204030204" pitchFamily="34" charset="0"/>
            </a:endParaRPr>
          </a:p>
          <a:p>
            <a:r>
              <a:rPr lang="pt-BR" dirty="0">
                <a:solidFill>
                  <a:schemeClr val="accent5">
                    <a:lumMod val="50000"/>
                  </a:schemeClr>
                </a:solidFill>
                <a:latin typeface="Gotham Book" pitchFamily="50" charset="0"/>
                <a:cs typeface="Calibri" panose="020F0502020204030204" pitchFamily="34" charset="0"/>
              </a:rPr>
              <a:t>	</a:t>
            </a:r>
          </a:p>
          <a:p>
            <a:endParaRPr lang="pt-BR" dirty="0"/>
          </a:p>
        </p:txBody>
      </p:sp>
      <p:graphicFrame>
        <p:nvGraphicFramePr>
          <p:cNvPr id="13" name="Espaço Reservado para Conteúdo 2" descr="Smart Art">
            <a:extLst>
              <a:ext uri="{FF2B5EF4-FFF2-40B4-BE49-F238E27FC236}">
                <a16:creationId xmlns:a16="http://schemas.microsoft.com/office/drawing/2014/main" id="{C7094B13-F699-4785-845B-4DB18710A2F8}"/>
              </a:ext>
            </a:extLst>
          </p:cNvPr>
          <p:cNvGraphicFramePr>
            <a:graphicFrameLocks/>
          </p:cNvGraphicFramePr>
          <p:nvPr/>
        </p:nvGraphicFramePr>
        <p:xfrm>
          <a:off x="6882024" y="1330893"/>
          <a:ext cx="3860288" cy="5049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Retângulo de cantos arredondados 13"/>
          <p:cNvSpPr/>
          <p:nvPr/>
        </p:nvSpPr>
        <p:spPr>
          <a:xfrm>
            <a:off x="6752450" y="377280"/>
            <a:ext cx="3860288" cy="790151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CaixaDeTexto 14"/>
          <p:cNvSpPr txBox="1"/>
          <p:nvPr/>
        </p:nvSpPr>
        <p:spPr>
          <a:xfrm>
            <a:off x="6572440" y="540742"/>
            <a:ext cx="4220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Aplicações</a:t>
            </a:r>
            <a:endParaRPr lang="pt-BR" sz="2400" dirty="0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20644" y="3835838"/>
            <a:ext cx="3257496" cy="962025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0645" y="5068452"/>
            <a:ext cx="3252760" cy="952500"/>
          </a:xfrm>
          <a:prstGeom prst="rect">
            <a:avLst/>
          </a:prstGeom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 txBox="1">
            <a:spLocks/>
          </p:cNvSpPr>
          <p:nvPr/>
        </p:nvSpPr>
        <p:spPr>
          <a:xfrm>
            <a:off x="1144558" y="3382155"/>
            <a:ext cx="4604933" cy="28075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4400" b="1" dirty="0">
                <a:latin typeface="+mn-lt"/>
              </a:rPr>
              <a:t>A</a:t>
            </a:r>
            <a:r>
              <a:rPr lang="pt-BR" sz="4000" b="1" dirty="0">
                <a:latin typeface="+mn-lt"/>
              </a:rPr>
              <a:t>tualmente o aplicativo está disponível para Android e iOS</a:t>
            </a:r>
            <a:br>
              <a:rPr lang="pt-BR" sz="2400" b="1" dirty="0">
                <a:latin typeface="+mn-lt"/>
              </a:rPr>
            </a:br>
            <a:br>
              <a:rPr lang="pt-BR" b="1" dirty="0"/>
            </a:br>
            <a:br>
              <a:rPr lang="pt-BR" dirty="0"/>
            </a:br>
            <a:r>
              <a:rPr lang="pt-BR" dirty="0"/>
              <a:t>‘</a:t>
            </a:r>
          </a:p>
        </p:txBody>
      </p:sp>
    </p:spTree>
    <p:extLst>
      <p:ext uri="{BB962C8B-B14F-4D97-AF65-F5344CB8AC3E}">
        <p14:creationId xmlns:p14="http://schemas.microsoft.com/office/powerpoint/2010/main" val="95653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12192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1) BAIXANDO E INSTALANDO O APLICATIVO</a:t>
            </a:r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r>
              <a:rPr lang="pt-BR" sz="2800" dirty="0"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0" y="463515"/>
            <a:ext cx="12548936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556250" algn="l"/>
              </a:tabLst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O aplicativo pode ser baixado diretamente da loja do seu smartphone ou tablet e seu tamanho é aproximadamente 55MB.</a:t>
            </a:r>
          </a:p>
          <a:p>
            <a:pPr>
              <a:tabLst>
                <a:tab pos="5556250" algn="l"/>
              </a:tabLst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Abaixo temos os passos para download e execução da instalação.</a:t>
            </a:r>
          </a:p>
          <a:p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			      ①				               ②			                       ③				              ④		</a:t>
            </a: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21" y="1723716"/>
            <a:ext cx="2455834" cy="493910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688" y="1723715"/>
            <a:ext cx="2469553" cy="493910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707" y="1723715"/>
            <a:ext cx="2469553" cy="4939106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726" y="1723715"/>
            <a:ext cx="2468035" cy="493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9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0" y="23645"/>
            <a:ext cx="12548936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Após baixar e instalar iremos executar o programa pela primeira vez, por isso é necessários conceder </a:t>
            </a:r>
          </a:p>
          <a:p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algumas permissões para o aplicativo.</a:t>
            </a:r>
          </a:p>
          <a:p>
            <a:b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			     </a:t>
            </a: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			       ①				               ②			                         ③				              ④ 	</a:t>
            </a: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726" y="1569167"/>
            <a:ext cx="2468035" cy="493607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710" y="1569167"/>
            <a:ext cx="2468035" cy="4936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221" y="1569167"/>
            <a:ext cx="2470850" cy="494170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20" y="1569167"/>
            <a:ext cx="2468035" cy="493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12192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2) ADICIONANDO DISPOSITIVOS</a:t>
            </a:r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r>
              <a:rPr lang="pt-BR" sz="2800" b="1" dirty="0"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0" y="463515"/>
            <a:ext cx="12548936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 seguir iremos realizar a adição de novos dispositivos dentro do aplicativo, podemos verificar que temos quatro (4) maneiras de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realizar a tarefa.</a:t>
            </a: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Primeiro iremos clicar                                                                             Na tela seguinte iremos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no ícone de acesso ao                                                                             clicar no símbolo de                   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menu principal, locali-                                                                            onde é possível realizar 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zado no canto superior                                                                           a adição de novos equi-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esquerdo da tela         .                                                                            pamentos. </a:t>
            </a: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0930" y="4083725"/>
            <a:ext cx="253932" cy="22052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547" y="1440380"/>
            <a:ext cx="2469553" cy="493910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028" y="1440380"/>
            <a:ext cx="2469553" cy="493910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4092" y="3253487"/>
            <a:ext cx="253932" cy="22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5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0" y="23645"/>
            <a:ext cx="12548936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Insira o número de série do equipamento, que foi passado por um consultor.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Preencha o usuário e a senha definidas (Usuário padrão: admin)</a:t>
            </a: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			      </a:t>
            </a: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		       				              			                       				 	</a:t>
            </a: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252" y="1751546"/>
            <a:ext cx="2468035" cy="493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20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0" y="23645"/>
            <a:ext cx="12548936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Em seguida iremos clicar em pré visualização para depois salvar o dispositivo em definitivo.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Após conectado a tela principal será automaticamente exibida.		</a:t>
            </a: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	     </a:t>
            </a: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			      </a:t>
            </a: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3200" b="1" dirty="0">
                <a:cs typeface="Calibri" panose="020F0502020204030204" pitchFamily="34" charset="0"/>
              </a:rPr>
              <a:t>3) TELA INICIAL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Nesse tópico iremos entender os atalhos do aplicativo e suas funções.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As funções a seguir podem alterar de acordo com o dispositivo que está conectado.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72" y="746353"/>
            <a:ext cx="2242203" cy="427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3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0" y="23645"/>
            <a:ext cx="1254893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 tela inicial do aplicativo possui teclas de atalho que iremos explorar a seguir.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								    ① Ao selecionar o microfone                    ③ O ícone representa o modo de exibição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								    para obter áudio (saída RCA 		         em tempo real, podendo ser de 1, 4, 9, e 16.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								    HDMI) devemos mantê-lo                            Quando selecionado 16 telas o desempenho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								    pressionado . 				                 do aplicativo pode ser reduzido.</a:t>
            </a: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								    ② Habilita o áudio para captação de microfone remoto.</a:t>
            </a:r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WhatsApp Video 2020-02-17 at 11.08.5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56696" y="718131"/>
            <a:ext cx="2026746" cy="405349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694" y="718131"/>
            <a:ext cx="2027460" cy="405492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001" y="718131"/>
            <a:ext cx="2027460" cy="405492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105" y="718131"/>
            <a:ext cx="2952339" cy="591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2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133" y="640857"/>
            <a:ext cx="2952339" cy="591563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0" y="82491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Função de busca de vídeos.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								                 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④ Ao selecionar o ícone de              Na barra com as horas do dia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								                  busca de vídeo temos a tela		   temos uma escala muito grande,   								                                   mostrada acima, basta então            para tornar mais precisa a busca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							                          navegar até a data e a hora     	   devemos ampliar a imagem para 				           						         desejada.                                               termos uma definição melhor das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											              	                       		   horas.</a:t>
            </a: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WhatsApp Video 2020-02-18 at 15.47.3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64362" y="640857"/>
            <a:ext cx="2026746" cy="405349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364" y="640857"/>
            <a:ext cx="2026746" cy="405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3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-178468" y="-135661"/>
            <a:ext cx="12548936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  Controles da tela inicial.</a:t>
            </a:r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						                ⑤ No botão com os três          Clicando em “Add favorito”          Em “Alarme manual” pode-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pontos temos três funções.      podemos adicionar grupos          mos acionar as saídas do  </a:t>
            </a:r>
            <a:b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							        A primeira delas ativa a             de câmeras, dessa maneira         gravador, e por consequên-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“Notificação” no aplicativo.      quando clicarmos em um            cia ativar as cargas que esti-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Observação: cuidado pois         grupo, um conjunto de                 verem interligados à ele.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serão gerados muitos                câmeras será exibido.                  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alertas. </a:t>
            </a: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	 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984" y="725859"/>
            <a:ext cx="2952339" cy="591563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807" y="725859"/>
            <a:ext cx="2029321" cy="405864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735" y="725859"/>
            <a:ext cx="2029321" cy="4058642"/>
          </a:xfrm>
          <a:prstGeom prst="rect">
            <a:avLst/>
          </a:prstGeom>
        </p:spPr>
      </p:pic>
      <p:pic>
        <p:nvPicPr>
          <p:cNvPr id="7" name="WhatsApp Video 2020-02-18 at 17.35.06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91739" y="736948"/>
            <a:ext cx="2023777" cy="404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3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12192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4) GRAVANDO E ENVIANDO VÍDEO E ÁUDIO</a:t>
            </a:r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r>
              <a:rPr lang="pt-BR" sz="2800" dirty="0"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0" y="541653"/>
            <a:ext cx="12548936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Temos dois ícones que simbolizam foto e vídeo, clicando em cada um deles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temos as respectivas funções de gravação dentro da memória do celular.</a:t>
            </a:r>
          </a:p>
          <a:p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Após o início e finalização da função temos a opção de compartilhamento, podendo ser: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WhatsApp, Facebook, Instagram, E-mail, dentre outros.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62" y="2266680"/>
            <a:ext cx="4349603" cy="2910055"/>
          </a:xfrm>
          <a:prstGeom prst="rect">
            <a:avLst/>
          </a:prstGeom>
        </p:spPr>
      </p:pic>
      <p:cxnSp>
        <p:nvCxnSpPr>
          <p:cNvPr id="18" name="Conector de seta reta 17"/>
          <p:cNvCxnSpPr>
            <a:endCxn id="21" idx="1"/>
          </p:cNvCxnSpPr>
          <p:nvPr/>
        </p:nvCxnSpPr>
        <p:spPr>
          <a:xfrm flipV="1">
            <a:off x="4526550" y="2124999"/>
            <a:ext cx="4260411" cy="1094720"/>
          </a:xfrm>
          <a:prstGeom prst="straightConnector1">
            <a:avLst/>
          </a:prstGeom>
          <a:ln w="76200">
            <a:solidFill>
              <a:srgbClr val="FF7F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>
            <a:off x="4526550" y="4084054"/>
            <a:ext cx="2021223" cy="818706"/>
          </a:xfrm>
          <a:prstGeom prst="straightConnector1">
            <a:avLst/>
          </a:prstGeom>
          <a:ln w="76200">
            <a:solidFill>
              <a:srgbClr val="FF7F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WhatsApp Video 2020-02-18 at 18.03.04 (1)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86961" y="270590"/>
            <a:ext cx="1854409" cy="3708817"/>
          </a:xfrm>
          <a:prstGeom prst="rect">
            <a:avLst/>
          </a:prstGeom>
        </p:spPr>
      </p:pic>
      <p:pic>
        <p:nvPicPr>
          <p:cNvPr id="25" name="WhatsApp Video 2020-02-18 at 18.03.03 (online-video-cutter.com)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47773" y="3048352"/>
            <a:ext cx="1854409" cy="370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0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1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91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933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 mute="1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12192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5) FAZENDO BACKUP DAS GRAVAÇÕES </a:t>
            </a:r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r>
              <a:rPr lang="pt-BR" sz="2800" dirty="0"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0" y="541653"/>
            <a:ext cx="12548936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O backup é a junção de duas funções vistas anteriormente.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Primeiro realizamos a busca da data e hora que desejamos verificar o vídeo e em seguida ativamos a gravação, após isso basta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fazer o compartilhamento do vídeo.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  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701" y="1461938"/>
            <a:ext cx="2547334" cy="5094668"/>
          </a:xfrm>
          <a:prstGeom prst="rect">
            <a:avLst/>
          </a:prstGeom>
        </p:spPr>
      </p:pic>
      <p:pic>
        <p:nvPicPr>
          <p:cNvPr id="4" name="WhatsApp Video 2020-02-18 at 18.52.48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06430" y="1473068"/>
            <a:ext cx="2541769" cy="5083538"/>
          </a:xfrm>
          <a:prstGeom prst="rect">
            <a:avLst/>
          </a:prstGeom>
          <a:ln w="38100">
            <a:solidFill>
              <a:srgbClr val="FF7F27"/>
            </a:solidFill>
          </a:ln>
        </p:spPr>
      </p:pic>
      <p:cxnSp>
        <p:nvCxnSpPr>
          <p:cNvPr id="8" name="Conector de seta reta 7"/>
          <p:cNvCxnSpPr/>
          <p:nvPr/>
        </p:nvCxnSpPr>
        <p:spPr>
          <a:xfrm flipV="1">
            <a:off x="4507606" y="3886597"/>
            <a:ext cx="3355282" cy="2140717"/>
          </a:xfrm>
          <a:prstGeom prst="straightConnector1">
            <a:avLst/>
          </a:prstGeom>
          <a:ln w="57150">
            <a:solidFill>
              <a:srgbClr val="FF7F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25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2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12192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6) QUALIDADE DA EXIBIÇÃO AO VIVO</a:t>
            </a:r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r>
              <a:rPr lang="pt-BR" sz="2800" dirty="0"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0" y="541653"/>
            <a:ext cx="1219200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 qualidade da exibição de uma imagem em tempo real pode ser alterada, para que seja possível uma abertura mais ágil do aplicativo e principalmente haja economia de dados. Vamos clicar no ícone de visualização para abertura das opções.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Vale lembrar que o aplicativo detecta a qualidade da conexão e avalia o hardware, por isso alguns dispositivos móveis não apre-sentarão todas as opções de qualidade de visualização.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  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3562" y="2292578"/>
            <a:ext cx="5095238" cy="3409524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>
            <a:off x="3734343" y="2639284"/>
            <a:ext cx="3987257" cy="1413812"/>
          </a:xfrm>
          <a:prstGeom prst="straightConnector1">
            <a:avLst/>
          </a:prstGeom>
          <a:ln w="57150">
            <a:solidFill>
              <a:srgbClr val="FF7F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WhatsApp Video 2020-02-18 at 19.21.56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77901" y="1587968"/>
            <a:ext cx="2528518" cy="5057035"/>
          </a:xfrm>
          <a:prstGeom prst="rect">
            <a:avLst/>
          </a:prstGeom>
          <a:ln w="38100">
            <a:solidFill>
              <a:srgbClr val="FF7F27"/>
            </a:solidFill>
          </a:ln>
        </p:spPr>
      </p:pic>
    </p:spTree>
    <p:extLst>
      <p:ext uri="{BB962C8B-B14F-4D97-AF65-F5344CB8AC3E}">
        <p14:creationId xmlns:p14="http://schemas.microsoft.com/office/powerpoint/2010/main" val="320030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12192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7) AJUSTE DE IMAGEM</a:t>
            </a:r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r>
              <a:rPr lang="pt-BR" sz="2800" dirty="0"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0" y="541653"/>
            <a:ext cx="121920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Podemos remotamente realizar os ajustes principais dos aspectos relativos a imagem, exatamente como fazemos no gravador: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Os ajustes são: brilho, matiz, saturação, contraste, brilho, e posicionamento da tela.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  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1662" y="2266817"/>
            <a:ext cx="5095238" cy="3400000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>
            <a:off x="4483131" y="2591105"/>
            <a:ext cx="3930619" cy="1314145"/>
          </a:xfrm>
          <a:prstGeom prst="straightConnector1">
            <a:avLst/>
          </a:prstGeom>
          <a:ln w="57150">
            <a:solidFill>
              <a:srgbClr val="FF7F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WhatsApp Video 2020-02-19 at 08.40.35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70388" y="1461938"/>
            <a:ext cx="2528518" cy="5057036"/>
          </a:xfrm>
          <a:prstGeom prst="rect">
            <a:avLst/>
          </a:prstGeom>
          <a:ln w="38100">
            <a:solidFill>
              <a:srgbClr val="FF7F27"/>
            </a:solidFill>
          </a:ln>
        </p:spPr>
      </p:pic>
    </p:spTree>
    <p:extLst>
      <p:ext uri="{BB962C8B-B14F-4D97-AF65-F5344CB8AC3E}">
        <p14:creationId xmlns:p14="http://schemas.microsoft.com/office/powerpoint/2010/main" val="108097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3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1662" y="2205250"/>
            <a:ext cx="5114286" cy="3400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12192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8) AJUSTE PTZ</a:t>
            </a:r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r>
              <a:rPr lang="pt-BR" sz="2800" dirty="0"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0" y="485556"/>
            <a:ext cx="121920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Quando tratamos de câmeras com controle de lente ou PTZ o ajuste da movimentação é todo feito por meio de toque em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na tela.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  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Conector de seta reta 7"/>
          <p:cNvCxnSpPr/>
          <p:nvPr/>
        </p:nvCxnSpPr>
        <p:spPr>
          <a:xfrm>
            <a:off x="5215944" y="2524259"/>
            <a:ext cx="3197806" cy="1380991"/>
          </a:xfrm>
          <a:prstGeom prst="straightConnector1">
            <a:avLst/>
          </a:prstGeom>
          <a:ln w="57150">
            <a:solidFill>
              <a:srgbClr val="FF7F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WhatsApp Video 2020-02-19 at 09.05.07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70388" y="1461938"/>
            <a:ext cx="2528518" cy="5057036"/>
          </a:xfrm>
          <a:prstGeom prst="rect">
            <a:avLst/>
          </a:prstGeom>
          <a:ln w="28575">
            <a:solidFill>
              <a:srgbClr val="FF7F27"/>
            </a:solidFill>
          </a:ln>
        </p:spPr>
      </p:pic>
    </p:spTree>
    <p:extLst>
      <p:ext uri="{BB962C8B-B14F-4D97-AF65-F5344CB8AC3E}">
        <p14:creationId xmlns:p14="http://schemas.microsoft.com/office/powerpoint/2010/main" val="25128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12192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9) COMPARTILHAMENTO DE ACESSO</a:t>
            </a:r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r>
              <a:rPr lang="pt-BR" sz="2800" dirty="0"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0" y="484682"/>
            <a:ext cx="12192000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Podemos compartilhar o acesso as imagens simplesmente disponibilizando o QR Code ou número de série do dispositivo.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Conforme visto no capítulo 8 do módulo 1 do treinamento sobre gravadores primeiro devemos criar um usuário, pois será necessário para fazer login no gravador.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  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WhatsApp Video 2020-02-20 at 11.55.12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94463" y="1461938"/>
            <a:ext cx="2803073" cy="520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8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0" y="484951"/>
            <a:ext cx="12192000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Acessando o guia de configuração local temos as configurações de tela, conexão, espaço na memória, dentre outras.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 seguir temos uma a uma das configurações sendo exibidas.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  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WhatsApp Video 2020-02-20 at 13.35.09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79949" y="1384664"/>
            <a:ext cx="2803073" cy="520337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-14514" y="2364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10) CONFIGURAÇÃO DE EXECUÇÃO DO APLICATIVO</a:t>
            </a:r>
            <a:endParaRPr lang="pt-BR" sz="2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36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-14514" y="23645"/>
            <a:ext cx="12192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11) CONFIGURAÇÕES DE NOTIFICAÇÃO</a:t>
            </a:r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r>
              <a:rPr lang="pt-BR" sz="2800" dirty="0"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635" y="459193"/>
            <a:ext cx="1219200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Por meio das configurações de notificações podemos configurar como e quais os reportes irão chegar no aplicativo.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Vale lembrar que se o aplicativo for finalizado as notificações cessarão, por isso se o usuário desejar receber notificações ele deve somente sair da tela do programa.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  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20200220_161300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71875" y="1485583"/>
            <a:ext cx="2819222" cy="521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-14514" y="23645"/>
            <a:ext cx="121920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12) CONFIGURAÇÕES REMOTAS DO DISPOSITIVO</a:t>
            </a:r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r>
              <a:rPr lang="pt-BR" sz="2800" dirty="0"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635" y="459193"/>
            <a:ext cx="1219200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Por meio das configurações de notificações podemos configurar como e quais os reportes irão chegar no aplicativo.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Vale lembrar que se o aplicativo for finalizado as notificações cessarão, por isso se o usuário desejar receber notificações ele deve somente sair da tela do programa.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  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pçõ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79132" y="1423302"/>
            <a:ext cx="2833736" cy="521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0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7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5"/>
            <a:ext cx="12192000" cy="6858000"/>
          </a:xfrm>
          <a:ln>
            <a:noFill/>
          </a:ln>
        </p:spPr>
        <p:txBody>
          <a:bodyPr rtlCol="0">
            <a:normAutofit/>
          </a:bodyPr>
          <a:lstStyle/>
          <a:p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sz="1800" dirty="0"/>
            </a:br>
            <a:br>
              <a:rPr lang="pt-BR" sz="1800" dirty="0"/>
            </a:b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-14514" y="23645"/>
            <a:ext cx="121920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+mj-lt"/>
                <a:cs typeface="Calibri" panose="020F0502020204030204" pitchFamily="34" charset="0"/>
              </a:rPr>
              <a:t>13) ACESSANDO O SUBMENU DE AJUDA</a:t>
            </a:r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b="1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endParaRPr lang="pt-BR" sz="3200" dirty="0">
              <a:latin typeface="+mj-lt"/>
              <a:cs typeface="Calibri" panose="020F0502020204030204" pitchFamily="34" charset="0"/>
            </a:endParaRPr>
          </a:p>
          <a:p>
            <a:r>
              <a:rPr lang="pt-BR" sz="2800" dirty="0"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635" y="459193"/>
            <a:ext cx="12192000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Todas as funções explicadas até agora podem ser consultadas utilizando a função de ajuda. </a:t>
            </a:r>
          </a:p>
          <a:p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Elas são explicadas por meio de diagramas de seta.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   </a:t>
            </a: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juda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71875" y="1371787"/>
            <a:ext cx="2819222" cy="52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4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948" y="717224"/>
            <a:ext cx="6151074" cy="21543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b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C8A451-B6C1-4CB1-95FC-2DBDEC61F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3068597"/>
            <a:ext cx="748602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8439DD6-1CCF-48C6-AF10-B70187930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360607" y="4859086"/>
            <a:ext cx="583139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Uma imagem contendo placa, comida&#10;&#10;Descrição gerada automaticamente">
            <a:extLst>
              <a:ext uri="{FF2B5EF4-FFF2-40B4-BE49-F238E27FC236}">
                <a16:creationId xmlns:a16="http://schemas.microsoft.com/office/drawing/2014/main" id="{46821FD9-A672-4EB6-9EA4-E62FAEB8F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467" y="1103463"/>
            <a:ext cx="6089066" cy="176813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EDDC7D3-0D14-41D0-B2DB-E59CB657EC75}"/>
              </a:ext>
            </a:extLst>
          </p:cNvPr>
          <p:cNvSpPr txBox="1"/>
          <p:nvPr/>
        </p:nvSpPr>
        <p:spPr>
          <a:xfrm>
            <a:off x="1334947" y="3756074"/>
            <a:ext cx="4761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C000"/>
                </a:solidFill>
              </a:rPr>
              <a:t>Site: </a:t>
            </a:r>
            <a:r>
              <a:rPr lang="pt-BR" sz="2000" dirty="0">
                <a:solidFill>
                  <a:srgbClr val="FFC000"/>
                </a:solidFill>
                <a:hlinkClick r:id="rId4"/>
              </a:rPr>
              <a:t>http://www.besecure.com.br</a:t>
            </a:r>
            <a:br>
              <a:rPr lang="pt-BR" sz="2000" dirty="0">
                <a:solidFill>
                  <a:srgbClr val="FFC000"/>
                </a:solidFill>
              </a:rPr>
            </a:br>
            <a:r>
              <a:rPr lang="pt-BR" sz="2000" dirty="0">
                <a:solidFill>
                  <a:srgbClr val="FFC000"/>
                </a:solidFill>
              </a:rPr>
              <a:t>Instagram: @</a:t>
            </a:r>
            <a:r>
              <a:rPr lang="pt-BR" sz="2000" dirty="0" err="1">
                <a:solidFill>
                  <a:srgbClr val="FFC000"/>
                </a:solidFill>
              </a:rPr>
              <a:t>bescuredf</a:t>
            </a:r>
            <a:br>
              <a:rPr lang="pt-BR" sz="2000" dirty="0">
                <a:solidFill>
                  <a:srgbClr val="FFC000"/>
                </a:solidFill>
              </a:rPr>
            </a:br>
            <a:r>
              <a:rPr lang="pt-BR" sz="2000" dirty="0">
                <a:solidFill>
                  <a:srgbClr val="FFC000"/>
                </a:solidFill>
              </a:rPr>
              <a:t>Facebook: </a:t>
            </a:r>
            <a:r>
              <a:rPr lang="pt-BR" sz="2000" dirty="0">
                <a:solidFill>
                  <a:srgbClr val="FFC000"/>
                </a:solidFill>
                <a:hlinkClick r:id="rId5"/>
              </a:rPr>
              <a:t>http://www.fb.com/besecuredf</a:t>
            </a:r>
            <a:endParaRPr lang="pt-BR" sz="2000" dirty="0">
              <a:solidFill>
                <a:srgbClr val="FFC000"/>
              </a:solidFill>
            </a:endParaRPr>
          </a:p>
          <a:p>
            <a:r>
              <a:rPr lang="pt-BR" sz="2000" dirty="0">
                <a:solidFill>
                  <a:srgbClr val="FFC000"/>
                </a:solidFill>
              </a:rPr>
              <a:t>Telefones: (61) 3245-1980 e 99675-5379</a:t>
            </a:r>
          </a:p>
        </p:txBody>
      </p:sp>
    </p:spTree>
    <p:extLst>
      <p:ext uri="{BB962C8B-B14F-4D97-AF65-F5344CB8AC3E}">
        <p14:creationId xmlns:p14="http://schemas.microsoft.com/office/powerpoint/2010/main" val="164085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AC10B2-1A4E-4C97-80EB-84F8EB8280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6D23C2-92AC-4CD9-AE3C-2EC38A8923D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3FC2E94F-2E39-4EBB-97BC-543CE66A5E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1447</Words>
  <Application>Microsoft Office PowerPoint</Application>
  <PresentationFormat>Widescreen</PresentationFormat>
  <Paragraphs>572</Paragraphs>
  <Slides>21</Slides>
  <Notes>19</Notes>
  <HiddenSlides>0</HiddenSlides>
  <MMClips>15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Gotham Book</vt:lpstr>
      <vt:lpstr>Tema do Office</vt:lpstr>
      <vt:lpstr>Apresentação do PowerPoint</vt:lpstr>
      <vt:lpstr>Apresentação do PowerPoint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Apresentação do PowerPoint</vt:lpstr>
      <vt:lpstr>Apresentação do PowerPoint</vt:lpstr>
      <vt:lpstr>          </vt:lpstr>
      <vt:lpstr>          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2020-05-22T12:46:49Z</dcterms:created>
  <dcterms:modified xsi:type="dcterms:W3CDTF">2020-05-22T12:49:58Z</dcterms:modified>
</cp:coreProperties>
</file>